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3" r:id="rId16"/>
    <p:sldId id="267" r:id="rId17"/>
    <p:sldId id="274" r:id="rId18"/>
    <p:sldId id="268" r:id="rId19"/>
    <p:sldId id="275" r:id="rId20"/>
    <p:sldId id="269" r:id="rId21"/>
    <p:sldId id="270" r:id="rId22"/>
    <p:sldId id="271" r:id="rId23"/>
    <p:sldId id="272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7" r:id="rId35"/>
    <p:sldId id="288" r:id="rId36"/>
    <p:sldId id="289" r:id="rId37"/>
    <p:sldId id="290" r:id="rId38"/>
    <p:sldId id="291" r:id="rId3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yöngyi Márkné Zarándi" userId="cb1d3329-54f6-4900-a734-8deebf584d8b" providerId="ADAL" clId="{A857D337-D878-4807-8C1B-70534B1AAC4E}"/>
    <pc:docChg chg="modSld">
      <pc:chgData name="Gyöngyi Márkné Zarándi" userId="cb1d3329-54f6-4900-a734-8deebf584d8b" providerId="ADAL" clId="{A857D337-D878-4807-8C1B-70534B1AAC4E}" dt="2025-12-02T09:35:02.178" v="6"/>
      <pc:docMkLst>
        <pc:docMk/>
      </pc:docMkLst>
      <pc:sldChg chg="modTransition">
        <pc:chgData name="Gyöngyi Márkné Zarándi" userId="cb1d3329-54f6-4900-a734-8deebf584d8b" providerId="ADAL" clId="{A857D337-D878-4807-8C1B-70534B1AAC4E}" dt="2025-12-02T09:35:02.178" v="6"/>
        <pc:sldMkLst>
          <pc:docMk/>
          <pc:sldMk cId="3614816727" sldId="25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BC762EB-E102-40C6-BEAF-37CE988C45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96DBE6AE-7181-41BE-A911-43369EF5B6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8EA8256-B40C-4F1F-86A5-401568D77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52EA844F-768A-4F7E-B60E-592DF66A9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992CF0F5-CCD5-4BFF-AA89-71AEF69A2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3058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9629CE9-E946-4BCC-8280-FCA66106F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8D29803-BC69-4A39-A50F-75FACC2BA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744745D-EECA-4AE3-A01D-2F172764B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C9BDFF6F-3A7C-436F-BCFD-0DAB8FCF1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7D2B0CCB-D01C-4830-8FC7-D1529936E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97633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E8CCDDA-4968-45D1-AD9B-E690781AB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6F0636B0-8A20-4CB8-B8BA-2B094189D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9E657942-BFE4-43D1-A92C-860A63D71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59B15F7-CF9C-4B8D-804E-5A7A6BDF5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3A7A6BAA-0A4A-4963-BE81-61FD5C16B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2261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C3CDA32-F62F-4EAE-B0F2-BA67C4DE3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F694A77-C478-4D49-A3DE-5B0363B548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5690922A-F2A3-4410-A940-027BC52FD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BC4F8697-8BEF-4D83-97F0-DA97CCBB6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0BA98512-AC58-49F6-BB02-1BFDDD04C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8FCC88F2-0540-47F9-BAA0-A05D79FF3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0425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BE9576D-140D-4C1B-BE00-1C6300EC6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22E8BC19-31B2-43A5-AF34-0EE357E66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2C177F52-B1EC-4D3D-B5B2-F980523D2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1B25C1B6-4861-454D-8CA3-7FB15E22B1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E03C195B-3B07-4690-A3F8-27CB343D9A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E8347AE4-2ED4-4FD4-B323-90137FFFA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3BE3A5AC-FFEE-4EE0-A01D-3D0E519AF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53107492-1086-434B-9B2C-1F60A2CD6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42381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00F28B9-1798-40CC-989D-2B6849515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45A0FBE6-BDB1-4F90-A15F-06DDDD7D4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6DEC5B6E-1797-4A96-966C-686D7A2C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DF7F53BB-1944-49F6-95BE-CAD9A3F8A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0400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DB0C9F00-E46C-4487-8B19-549A74EE4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3DCB3383-B042-4B30-8257-64B583CC8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98D1BF3E-58C3-40DF-AC79-53E1CDF9F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52534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3731BE6-CF56-46A3-978A-73CC4779B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F4713A3-9C89-4A6A-9740-FBCBC5759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58DA7C38-E9E8-4C86-8B45-6E02822647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1795CB97-4B29-486A-B26F-1C330F5F1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10F4818E-A0F4-4C21-8D6C-33ADD10D0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4E26E483-4E36-44C6-9188-1DF4254DC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4876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5106D82-5EF2-4162-8400-95EF9901B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0D0753C7-E2CA-4AB7-A31C-679CA0E731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EBA8E4E6-A687-4234-8719-75AC21EF02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7126AA06-5672-49C0-8109-9AD309FE8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703125D2-896E-4264-AB4F-B4FCE4016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6B1EC4D8-7263-4355-85E4-4BAD8E1BE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8386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EF4F011-3171-4EDC-8A1B-46E8E1894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C46A2539-8BC0-4D00-9C80-F2EDEB471C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DAEDEF6A-3C0A-4806-926D-9BA27F3AE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9BD31590-3986-49C7-BC1D-7CCBA886A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B9AA72AA-B19B-41A1-9692-2778959F7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657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2934AEEE-3488-4D77-BC81-28999B9EFE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3247542A-813B-4487-8DE0-50268BB3A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B60F3C57-07FD-4DF6-8CE8-3E9753B8A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D3B9AEF-D6AC-4322-895A-783889106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F55C6DAF-92C5-4E34-9260-0FC268369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7746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E2EBC1EA-7553-46E5-9B23-022372E47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A341D5C2-060A-41B0-BFCC-F79BF76B51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93A0709A-F3E9-4FD9-BE94-4C78391E90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6E248-CECC-4F5D-AEF2-12EB9AC7C960}" type="datetimeFigureOut">
              <a:rPr lang="hu-HU" smtClean="0"/>
              <a:t>2025.12.02.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5924897F-B81A-46B7-ACBC-7ED8F65FC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D857044-0EAF-480B-8A15-F9036712A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FB6B8-AC23-4596-B13C-F8962BF8EBB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284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389774E-0DC7-49F3-A271-177B36687E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„A mi templomunk” 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2919775A-608A-48D6-9572-B7E1FC51F2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sz="54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Rajzpályázat</a:t>
            </a:r>
          </a:p>
        </p:txBody>
      </p:sp>
    </p:spTree>
    <p:extLst>
      <p:ext uri="{BB962C8B-B14F-4D97-AF65-F5344CB8AC3E}">
        <p14:creationId xmlns:p14="http://schemas.microsoft.com/office/powerpoint/2010/main" val="361481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Kép 70">
            <a:extLst>
              <a:ext uri="{FF2B5EF4-FFF2-40B4-BE49-F238E27FC236}">
                <a16:creationId xmlns:a16="http://schemas.microsoft.com/office/drawing/2014/main" id="{2D9FFF10-9741-4D35-B250-A8E217F7A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246" y="0"/>
            <a:ext cx="48255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384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AACEA040-BCB2-4C42-B4ED-27FF6CF35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118" y="0"/>
            <a:ext cx="4911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87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201D6981-6019-4A4C-80DA-79C603DFE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6080"/>
            <a:ext cx="11277600" cy="608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396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8B454218-775A-4C94-A993-C67580F8A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815" y="0"/>
            <a:ext cx="47643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71238BF5-0108-4646-B7BF-A49905BA1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83" y="0"/>
            <a:ext cx="49776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48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4B80E8B7-9A85-4258-B858-9179D3E73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721" y="0"/>
            <a:ext cx="46665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155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7840A8F4-D0F1-474A-B85D-6C523E4E9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265" y="0"/>
            <a:ext cx="48934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02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55DDDFDC-F080-4F94-9A67-A56B68990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244" y="0"/>
            <a:ext cx="45355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489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34AD1F7F-6C92-40B2-80E1-D3DFD3E409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109" y="0"/>
            <a:ext cx="4741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543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FB7DA4A7-900A-4E39-8889-55D2AEAEE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020" y="0"/>
            <a:ext cx="4833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74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588AD769-197E-40B3-8BD5-AD8570E195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838" y="0"/>
            <a:ext cx="44363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07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927074D0-4B04-4A7A-BB5C-4102E32BB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738" y="0"/>
            <a:ext cx="4888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366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B50AE314-FA8B-4820-92EB-875A63CE7B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553" y="0"/>
            <a:ext cx="47348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718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499F326D-A5C8-4548-937B-F79979928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741" y="0"/>
            <a:ext cx="47705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308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3879690E-D577-4FBE-A42C-E7C59A170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675" y="0"/>
            <a:ext cx="91806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968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58ED53B6-57BD-472A-9BA9-0C9A569A2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300" y="0"/>
            <a:ext cx="95333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197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10FEF447-B106-4C27-BAF5-8E2061699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826" y="0"/>
            <a:ext cx="9568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829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0F6114C4-8AB2-440B-AF52-648EE542A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768" y="0"/>
            <a:ext cx="49144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1991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04737C5E-7973-4C15-A4AD-1378ADDA1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940" y="0"/>
            <a:ext cx="48641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3218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976F3137-CF2C-40A0-9950-072ACEBE6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165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703654D8-C6FC-4FF5-9CE2-6D2020C77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700" y="40640"/>
            <a:ext cx="9880600" cy="677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2408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EE1E40A2-A450-499D-AE92-5F70659B2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918" y="0"/>
            <a:ext cx="94261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842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420DB324-30C1-4BB4-9200-E9B361799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754" y="0"/>
            <a:ext cx="9798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059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9092A8B0-15CE-4782-B171-FDFD66210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98" y="0"/>
            <a:ext cx="96720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469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11D73685-4C65-4A7B-BAD0-D50959C36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276" y="0"/>
            <a:ext cx="4719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0429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B4C2C9C0-3D08-4B0C-B1BA-ECCE5C540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638" y="0"/>
            <a:ext cx="97087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8139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B5A893D7-4DD7-4489-81CF-D71B9C872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705" y="0"/>
            <a:ext cx="94985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1475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E7A21F87-1049-422F-AFE1-58EF5BD82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484" y="0"/>
            <a:ext cx="95510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5773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54F77C3B-31CC-4082-98AF-D37084E458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98" y="0"/>
            <a:ext cx="50482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3832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D1A71AE5-4781-4AFB-ABA3-CD9F44F35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89" y="0"/>
            <a:ext cx="50506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1298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B9B30EA1-A97B-4445-86BF-D13D1F4C3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209" y="0"/>
            <a:ext cx="93695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0923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A34B4BDF-EFA7-4AB2-9F43-585E98FFB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323" y="0"/>
            <a:ext cx="9579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3724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6988B6B9-A49A-4651-BA76-217A0E791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241" y="0"/>
            <a:ext cx="96175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56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870A8E61-3AD5-4179-8682-17EFFBFBC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299" y="0"/>
            <a:ext cx="49134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48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56BAFF2A1A616542BE6F01A12D7683C5" ma:contentTypeVersion="16" ma:contentTypeDescription="Új dokumentum létrehozása." ma:contentTypeScope="" ma:versionID="91510b56f9722c580afbc6ea977b698e">
  <xsd:schema xmlns:xsd="http://www.w3.org/2001/XMLSchema" xmlns:xs="http://www.w3.org/2001/XMLSchema" xmlns:p="http://schemas.microsoft.com/office/2006/metadata/properties" xmlns:ns3="7bdbb47d-55c0-40d2-8cb0-f4ef190864ad" xmlns:ns4="edfcaa51-d625-4b85-a451-ca364a5f2d61" targetNamespace="http://schemas.microsoft.com/office/2006/metadata/properties" ma:root="true" ma:fieldsID="2249493d4357254bfea450226ebacf7d" ns3:_="" ns4:_="">
    <xsd:import namespace="7bdbb47d-55c0-40d2-8cb0-f4ef190864ad"/>
    <xsd:import namespace="edfcaa51-d625-4b85-a451-ca364a5f2d6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dbb47d-55c0-40d2-8cb0-f4ef190864a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fcaa51-d625-4b85-a451-ca364a5f2d6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Résztvevők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Megosztva részletekkel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Megosztási tipp kivonat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bdbb47d-55c0-40d2-8cb0-f4ef190864a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85E88E0-E3A4-475D-8C76-113839ADA4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dbb47d-55c0-40d2-8cb0-f4ef190864ad"/>
    <ds:schemaRef ds:uri="edfcaa51-d625-4b85-a451-ca364a5f2d6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78E2DD-F33B-4244-A84E-6F6A3302DF1B}">
  <ds:schemaRefs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edfcaa51-d625-4b85-a451-ca364a5f2d61"/>
    <ds:schemaRef ds:uri="7bdbb47d-55c0-40d2-8cb0-f4ef190864ad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13A3871-E6FB-4808-985D-B9FF4EE500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</Words>
  <Application>Microsoft Office PowerPoint</Application>
  <PresentationFormat>Szélesvásznú</PresentationFormat>
  <Paragraphs>2</Paragraphs>
  <Slides>35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Monotype Corsiva</vt:lpstr>
      <vt:lpstr>Office-téma</vt:lpstr>
      <vt:lpstr>„A mi templomunk” 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„A mi templomunk”</dc:title>
  <dc:creator>Gyöngyi Márkné Zarándi</dc:creator>
  <cp:lastModifiedBy>Gyöngyi Márkné Zarándi</cp:lastModifiedBy>
  <cp:revision>2</cp:revision>
  <dcterms:created xsi:type="dcterms:W3CDTF">2025-12-02T09:11:50Z</dcterms:created>
  <dcterms:modified xsi:type="dcterms:W3CDTF">2025-12-02T09:35:05Z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0x01010056BAFF2A1A616542BE6F01A12D7683C5</vt:lpwstr>
  </property>
</Properties>
</file>